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2F2FF"/>
    <a:srgbClr val="FFFF00"/>
    <a:srgbClr val="FF5400"/>
    <a:srgbClr val="FF66FF"/>
    <a:srgbClr val="0000FF"/>
    <a:srgbClr val="008080"/>
    <a:srgbClr val="FF0000"/>
    <a:srgbClr val="00FF80"/>
    <a:srgbClr val="52FF1D"/>
    <a:srgbClr val="8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496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7B503-A42C-814D-B0A6-7FF403D94A67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8947-9C11-474C-A855-8927B4D26B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E8947-9C11-474C-A855-8927B4D26B6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8C4AD-E9AF-A54E-B9E3-45FDD54531C1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4DB6E-B95C-0546-BCED-1F2FD3C8423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7.xml"/><Relationship Id="rId20" Type="http://schemas.openxmlformats.org/officeDocument/2006/relationships/image" Target="../media/image12.png"/><Relationship Id="rId21" Type="http://schemas.openxmlformats.org/officeDocument/2006/relationships/image" Target="../media/image13.png"/><Relationship Id="rId22" Type="http://schemas.openxmlformats.org/officeDocument/2006/relationships/slide" Target="slide15.xml"/><Relationship Id="rId23" Type="http://schemas.openxmlformats.org/officeDocument/2006/relationships/image" Target="../media/image14.png"/><Relationship Id="rId24" Type="http://schemas.openxmlformats.org/officeDocument/2006/relationships/image" Target="../media/image15.png"/><Relationship Id="rId25" Type="http://schemas.openxmlformats.org/officeDocument/2006/relationships/slide" Target="slide17.xml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slide" Target="slide8.xml"/><Relationship Id="rId13" Type="http://schemas.openxmlformats.org/officeDocument/2006/relationships/slide" Target="slide6.xml"/><Relationship Id="rId14" Type="http://schemas.openxmlformats.org/officeDocument/2006/relationships/slide" Target="slide4.xml"/><Relationship Id="rId15" Type="http://schemas.openxmlformats.org/officeDocument/2006/relationships/slide" Target="slide5.xml"/><Relationship Id="rId16" Type="http://schemas.openxmlformats.org/officeDocument/2006/relationships/image" Target="../media/image9.png"/><Relationship Id="rId17" Type="http://schemas.openxmlformats.org/officeDocument/2006/relationships/image" Target="../media/image10.png"/><Relationship Id="rId18" Type="http://schemas.openxmlformats.org/officeDocument/2006/relationships/slide" Target="slide12.xml"/><Relationship Id="rId1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" Target="slide3.xm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Buddhism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By Cheyenne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school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they went to school</a:t>
            </a:r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2975769" y="2975895"/>
            <a:ext cx="1705737" cy="139060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5400"/>
                </a:solidFill>
                <a:latin typeface="Chalkduster"/>
                <a:cs typeface="Chalkduster"/>
              </a:rPr>
              <a:t>Sad and sorrow </a:t>
            </a:r>
            <a:endParaRPr lang="en-US" dirty="0">
              <a:solidFill>
                <a:srgbClr val="FF54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FF"/>
                </a:solidFill>
                <a:latin typeface="Chalkduster"/>
                <a:cs typeface="Chalkduster"/>
              </a:rPr>
              <a:t> everything was sad and sorrow if you wanted to be happy you need to stop wanting </a:t>
            </a:r>
            <a:endParaRPr lang="en-US" dirty="0">
              <a:solidFill>
                <a:srgbClr val="FF66FF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770629" y="4227438"/>
            <a:ext cx="1205140" cy="96415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 lot of people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93CDDD"/>
                </a:solidFill>
              </a:rPr>
              <a:t>a lot of people of today like 300 million still practice this religion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195870" y="4449936"/>
            <a:ext cx="1334924" cy="113102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rights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the had many rights…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knowledge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 purpose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speech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 action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living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effort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thinking 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  <a:latin typeface="Cracked"/>
                <a:cs typeface="Cracked"/>
              </a:rPr>
              <a:t>Right meditation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334933" y="3276600"/>
            <a:ext cx="1921934" cy="20235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2F2FF"/>
                </a:solidFill>
              </a:rPr>
              <a:t>God </a:t>
            </a:r>
            <a:endParaRPr lang="en-US" dirty="0">
              <a:solidFill>
                <a:srgbClr val="02F2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2F2FF"/>
                </a:solidFill>
                <a:latin typeface="Cracked"/>
                <a:cs typeface="Cracked"/>
              </a:rPr>
              <a:t> They had a good leader named Asoka </a:t>
            </a:r>
            <a:endParaRPr lang="en-US" dirty="0">
              <a:solidFill>
                <a:srgbClr val="02F2FF"/>
              </a:solidFill>
              <a:latin typeface="Cracked"/>
              <a:cs typeface="Cracked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032000" y="2641600"/>
            <a:ext cx="2573867" cy="11345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733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Cracked"/>
                <a:cs typeface="Cracked"/>
              </a:rPr>
              <a:t>South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Cracked"/>
                <a:cs typeface="Cracked"/>
              </a:rPr>
              <a:t>A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Cracked"/>
                <a:cs typeface="Cracked"/>
              </a:rPr>
              <a:t>sia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racked"/>
              <a:cs typeface="Crack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9667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604A7B"/>
                </a:solidFill>
                <a:latin typeface="Cracked"/>
                <a:cs typeface="Cracked"/>
              </a:rPr>
              <a:t>Buddhism  was developed in south </a:t>
            </a:r>
            <a:r>
              <a:rPr lang="en-US" dirty="0" smtClean="0">
                <a:solidFill>
                  <a:srgbClr val="604A7B"/>
                </a:solidFill>
                <a:latin typeface="Cracked"/>
                <a:cs typeface="Cracked"/>
              </a:rPr>
              <a:t>A</a:t>
            </a:r>
            <a:r>
              <a:rPr lang="en-US" dirty="0" smtClean="0">
                <a:solidFill>
                  <a:srgbClr val="604A7B"/>
                </a:solidFill>
                <a:latin typeface="Cracked"/>
                <a:cs typeface="Cracked"/>
              </a:rPr>
              <a:t>sia  </a:t>
            </a:r>
            <a:endParaRPr lang="en-US" dirty="0">
              <a:solidFill>
                <a:srgbClr val="604A7B"/>
              </a:solidFill>
              <a:latin typeface="Cracked"/>
              <a:cs typeface="Cracked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006600" y="3352800"/>
            <a:ext cx="3073400" cy="14732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1800"/>
            <a:ext cx="8229600" cy="1143000"/>
          </a:xfrm>
        </p:spPr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525963"/>
          </a:xfrm>
        </p:spPr>
        <p:txBody>
          <a:bodyPr/>
          <a:lstStyle/>
          <a:p>
            <a:r>
              <a:rPr lang="en-US" dirty="0" smtClean="0"/>
              <a:t> they ate food to survive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124200" y="3547533"/>
            <a:ext cx="1947333" cy="15494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death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people would die of sickness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915400" y="3798148"/>
            <a:ext cx="76200" cy="4571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1261533" y="3843867"/>
            <a:ext cx="2184400" cy="164253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2FF1D"/>
                </a:solidFill>
                <a:latin typeface="Chalkduster"/>
                <a:cs typeface="Chalkduster"/>
              </a:rPr>
              <a:t>P</a:t>
            </a:r>
            <a:r>
              <a:rPr lang="en-US" dirty="0" smtClean="0">
                <a:solidFill>
                  <a:srgbClr val="52FF1D"/>
                </a:solidFill>
                <a:latin typeface="Chalkduster"/>
                <a:cs typeface="Chalkduster"/>
              </a:rPr>
              <a:t>ictures to link</a:t>
            </a:r>
            <a:endParaRPr lang="en-US" dirty="0">
              <a:solidFill>
                <a:srgbClr val="52FF1D"/>
              </a:solidFill>
              <a:latin typeface="Chalkduster"/>
              <a:cs typeface="Chalkduster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50" y="3812706"/>
            <a:ext cx="1625600" cy="1422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679" y="5043261"/>
            <a:ext cx="990600" cy="1625600"/>
          </a:xfrm>
          <a:prstGeom prst="rect">
            <a:avLst/>
          </a:prstGeom>
        </p:spPr>
      </p:pic>
      <p:sp>
        <p:nvSpPr>
          <p:cNvPr id="9" name="Action Button: Custom 8">
            <a:hlinkClick r:id="rId4" action="ppaction://hlinksldjump" highlightClick="1"/>
          </p:cNvPr>
          <p:cNvSpPr/>
          <p:nvPr/>
        </p:nvSpPr>
        <p:spPr>
          <a:xfrm>
            <a:off x="4605679" y="5043261"/>
            <a:ext cx="9906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50" y="1667947"/>
            <a:ext cx="1397000" cy="1625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679" y="1604446"/>
            <a:ext cx="1625600" cy="15875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99036" y="50432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63950" y="1776857"/>
            <a:ext cx="1509428" cy="141508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9036" y="3609506"/>
            <a:ext cx="1270000" cy="1625600"/>
          </a:xfrm>
          <a:prstGeom prst="rect">
            <a:avLst/>
          </a:prstGeom>
        </p:spPr>
      </p:pic>
      <p:sp>
        <p:nvSpPr>
          <p:cNvPr id="24" name="Action Button: Custom 23">
            <a:hlinkClick r:id="" action="ppaction://noaction" highlightClick="1"/>
          </p:cNvPr>
          <p:cNvSpPr/>
          <p:nvPr/>
        </p:nvSpPr>
        <p:spPr>
          <a:xfrm>
            <a:off x="2299036" y="3609506"/>
            <a:ext cx="12700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Action Button: Custom 24">
            <a:hlinkClick r:id="rId9" action="ppaction://hlinksldjump" highlightClick="1"/>
          </p:cNvPr>
          <p:cNvSpPr/>
          <p:nvPr/>
        </p:nvSpPr>
        <p:spPr>
          <a:xfrm>
            <a:off x="2299036" y="3609506"/>
            <a:ext cx="12700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63504" y="5235106"/>
            <a:ext cx="1625600" cy="14605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18400" y="700088"/>
            <a:ext cx="1625600" cy="1435100"/>
          </a:xfrm>
          <a:prstGeom prst="rect">
            <a:avLst/>
          </a:prstGeom>
        </p:spPr>
      </p:pic>
      <p:sp>
        <p:nvSpPr>
          <p:cNvPr id="33" name="Action Button: Custom 32">
            <a:hlinkClick r:id="rId12" action="ppaction://hlinksldjump" highlightClick="1"/>
          </p:cNvPr>
          <p:cNvSpPr/>
          <p:nvPr/>
        </p:nvSpPr>
        <p:spPr>
          <a:xfrm>
            <a:off x="160550" y="1667947"/>
            <a:ext cx="1397000" cy="1625600"/>
          </a:xfrm>
          <a:prstGeom prst="actionButtonBlank">
            <a:avLst/>
          </a:prstGeom>
          <a:solidFill>
            <a:srgbClr val="FFFF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Action Button: Custom 33">
            <a:hlinkClick r:id="rId13" action="ppaction://hlinksldjump" highlightClick="1"/>
          </p:cNvPr>
          <p:cNvSpPr/>
          <p:nvPr/>
        </p:nvSpPr>
        <p:spPr>
          <a:xfrm>
            <a:off x="1963950" y="1776856"/>
            <a:ext cx="1509428" cy="1415089"/>
          </a:xfrm>
          <a:prstGeom prst="actionButtonBlank">
            <a:avLst/>
          </a:prstGeom>
          <a:solidFill>
            <a:schemeClr val="tx2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Action Button: Custom 34">
            <a:hlinkClick r:id="rId14" action="ppaction://hlinksldjump" highlightClick="1"/>
          </p:cNvPr>
          <p:cNvSpPr/>
          <p:nvPr/>
        </p:nvSpPr>
        <p:spPr>
          <a:xfrm>
            <a:off x="3970679" y="1604446"/>
            <a:ext cx="1625600" cy="1587499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Custom 37">
            <a:hlinkClick r:id="rId15" action="ppaction://hlinksldjump" highlightClick="1"/>
          </p:cNvPr>
          <p:cNvSpPr/>
          <p:nvPr/>
        </p:nvSpPr>
        <p:spPr>
          <a:xfrm>
            <a:off x="338350" y="3812706"/>
            <a:ext cx="1625600" cy="14224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Custom 39">
            <a:hlinkClick r:id="rId9" action="ppaction://hlinksldjump" highlightClick="1"/>
          </p:cNvPr>
          <p:cNvSpPr/>
          <p:nvPr/>
        </p:nvSpPr>
        <p:spPr>
          <a:xfrm>
            <a:off x="2299036" y="3609506"/>
            <a:ext cx="12700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29500" y="2606206"/>
            <a:ext cx="1714500" cy="11684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38350" y="5412593"/>
            <a:ext cx="1625600" cy="1193800"/>
          </a:xfrm>
          <a:prstGeom prst="rect">
            <a:avLst/>
          </a:prstGeom>
        </p:spPr>
      </p:pic>
      <p:sp>
        <p:nvSpPr>
          <p:cNvPr id="42" name="Action Button: Custom 41">
            <a:hlinkClick r:id="rId18" action="ppaction://hlinksldjump" highlightClick="1"/>
          </p:cNvPr>
          <p:cNvSpPr/>
          <p:nvPr/>
        </p:nvSpPr>
        <p:spPr>
          <a:xfrm>
            <a:off x="338350" y="5412593"/>
            <a:ext cx="1625600" cy="1193800"/>
          </a:xfrm>
          <a:prstGeom prst="actionButtonBlank">
            <a:avLst/>
          </a:prstGeom>
          <a:solidFill>
            <a:schemeClr val="bg2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490970" y="3609506"/>
            <a:ext cx="1085334" cy="125155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970679" y="3694202"/>
            <a:ext cx="995896" cy="123761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170436" y="5514193"/>
            <a:ext cx="1625600" cy="1092200"/>
          </a:xfrm>
          <a:prstGeom prst="rect">
            <a:avLst/>
          </a:prstGeom>
        </p:spPr>
      </p:pic>
      <p:sp>
        <p:nvSpPr>
          <p:cNvPr id="49" name="Action Button: Custom 48">
            <a:hlinkClick r:id="rId22" action="ppaction://hlinksldjump" highlightClick="1"/>
          </p:cNvPr>
          <p:cNvSpPr/>
          <p:nvPr/>
        </p:nvSpPr>
        <p:spPr>
          <a:xfrm>
            <a:off x="2170436" y="5514193"/>
            <a:ext cx="1625600" cy="1092200"/>
          </a:xfrm>
          <a:prstGeom prst="actionButtonBlank">
            <a:avLst/>
          </a:prstGeom>
          <a:solidFill>
            <a:srgbClr val="FFFF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763504" y="1667947"/>
            <a:ext cx="1625600" cy="889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518400" y="4003812"/>
            <a:ext cx="1510381" cy="1510381"/>
          </a:xfrm>
          <a:prstGeom prst="rect">
            <a:avLst/>
          </a:prstGeom>
        </p:spPr>
      </p:pic>
      <p:sp>
        <p:nvSpPr>
          <p:cNvPr id="52" name="Action Button: Custom 51">
            <a:hlinkClick r:id="rId25" action="ppaction://hlinksldjump" highlightClick="1"/>
          </p:cNvPr>
          <p:cNvSpPr/>
          <p:nvPr/>
        </p:nvSpPr>
        <p:spPr>
          <a:xfrm>
            <a:off x="7518400" y="4003812"/>
            <a:ext cx="1510381" cy="1510381"/>
          </a:xfrm>
          <a:prstGeom prst="actionButtonBlank">
            <a:avLst/>
          </a:prstGeom>
          <a:solidFill>
            <a:srgbClr val="FF5400">
              <a:alpha val="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Praying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FF00"/>
                </a:solidFill>
              </a:rPr>
              <a:t>they would pray at night so they have good dreams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839101" y="4449936"/>
            <a:ext cx="2122900" cy="1937576"/>
          </a:xfrm>
          <a:prstGeom prst="actionButtonHom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Chalkduster"/>
                <a:cs typeface="Chalkduster"/>
              </a:rPr>
              <a:t>Buddha </a:t>
            </a:r>
            <a:endParaRPr lang="en-US" dirty="0">
              <a:solidFill>
                <a:srgbClr val="FFFF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Chalkduster"/>
                <a:cs typeface="Chalkduster"/>
              </a:rPr>
              <a:t>He was the finder of Buddhism  </a:t>
            </a:r>
            <a:endParaRPr lang="en-US" dirty="0">
              <a:solidFill>
                <a:srgbClr val="FFFF00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005828" y="4252934"/>
            <a:ext cx="2011657" cy="2262050"/>
          </a:xfrm>
          <a:prstGeom prst="actionButtonHom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Chalkduster"/>
                <a:cs typeface="Chalkduster"/>
              </a:rPr>
              <a:t>Egypt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80"/>
                </a:solidFill>
                <a:latin typeface="Chalkduster"/>
                <a:cs typeface="Chalkduster"/>
              </a:rPr>
              <a:t>They were living in Egypt</a:t>
            </a:r>
            <a:endParaRPr lang="en-US" dirty="0">
              <a:solidFill>
                <a:srgbClr val="FF0080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439284" y="3281828"/>
            <a:ext cx="2326848" cy="1205191"/>
          </a:xfrm>
          <a:prstGeom prst="actionButtonHome">
            <a:avLst/>
          </a:prstGeom>
          <a:solidFill>
            <a:srgbClr val="8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FF"/>
                </a:solidFill>
                <a:latin typeface="Chalkduster"/>
                <a:cs typeface="Chalkduster"/>
              </a:rPr>
              <a:t>crops</a:t>
            </a:r>
            <a:endParaRPr lang="en-US" dirty="0">
              <a:solidFill>
                <a:srgbClr val="8000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8000FF"/>
                </a:solidFill>
                <a:latin typeface="Chalkduster"/>
                <a:cs typeface="Chalkduster"/>
              </a:rPr>
              <a:t>They would grow crops to eat and to sell</a:t>
            </a:r>
            <a:endParaRPr lang="en-US" dirty="0">
              <a:solidFill>
                <a:srgbClr val="8000FF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87976" y="4700245"/>
            <a:ext cx="2113630" cy="1872681"/>
          </a:xfrm>
          <a:prstGeom prst="actionButtonHome">
            <a:avLst/>
          </a:prstGeom>
          <a:solidFill>
            <a:srgbClr val="FF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FFCC"/>
                </a:solidFill>
                <a:latin typeface="Chalkduster"/>
                <a:cs typeface="Chalkduster"/>
              </a:rPr>
              <a:t>The Indus Valley </a:t>
            </a:r>
            <a:endParaRPr lang="en-US" dirty="0">
              <a:solidFill>
                <a:srgbClr val="CCFFCC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52FF1D"/>
                </a:solidFill>
                <a:latin typeface="Chalkduster"/>
                <a:cs typeface="Chalkduster"/>
              </a:rPr>
              <a:t>The farmers moved to the Indus valley to fertile with the good soil </a:t>
            </a:r>
            <a:endParaRPr lang="en-US" dirty="0">
              <a:solidFill>
                <a:srgbClr val="52FF1D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920147" y="3838070"/>
            <a:ext cx="1344195" cy="1427687"/>
          </a:xfrm>
          <a:prstGeom prst="actionButtonHome">
            <a:avLst/>
          </a:prstGeom>
          <a:solidFill>
            <a:srgbClr val="00FF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FFFF"/>
                </a:solidFill>
                <a:latin typeface="Chalkduster"/>
                <a:cs typeface="Chalkduster"/>
              </a:rPr>
              <a:t>The Indus river helped them in many	ways  </a:t>
            </a:r>
            <a:endParaRPr lang="en-US" sz="3200" dirty="0">
              <a:solidFill>
                <a:srgbClr val="00FFFF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FFFF"/>
                </a:solidFill>
                <a:latin typeface="Chalkduster"/>
                <a:cs typeface="Chalkduster"/>
              </a:rPr>
              <a:t>they</a:t>
            </a:r>
            <a:r>
              <a:rPr lang="en-US" sz="36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alkduster"/>
                <a:cs typeface="Chalkduster"/>
              </a:rPr>
              <a:t> </a:t>
            </a:r>
            <a:r>
              <a:rPr lang="en-US" sz="3600" dirty="0" smtClean="0">
                <a:solidFill>
                  <a:srgbClr val="00FFFF"/>
                </a:solidFill>
                <a:latin typeface="Chalkduster"/>
                <a:cs typeface="Chalkduster"/>
              </a:rPr>
              <a:t>would use the river to help them wash clothes and  to grow crops and other needing</a:t>
            </a:r>
            <a:endParaRPr lang="en-US" dirty="0">
              <a:solidFill>
                <a:srgbClr val="00FFFF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273612" y="4477748"/>
            <a:ext cx="1251492" cy="1520395"/>
          </a:xfrm>
          <a:prstGeom prst="actionButtonHome">
            <a:avLst/>
          </a:prstGeom>
          <a:solidFill>
            <a:srgbClr val="8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Karma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they had good or bad karma it depends on they life you had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362735" y="4542643"/>
            <a:ext cx="1640845" cy="1334981"/>
          </a:xfrm>
          <a:prstGeom prst="actionButtonHome">
            <a:avLst/>
          </a:prstGeom>
          <a:solidFill>
            <a:srgbClr val="52FF1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198</Words>
  <Application>Microsoft Macintosh PowerPoint</Application>
  <PresentationFormat>On-screen Show (4:3)</PresentationFormat>
  <Paragraphs>42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Buddhism</vt:lpstr>
      <vt:lpstr>Pictures to link</vt:lpstr>
      <vt:lpstr>Praying</vt:lpstr>
      <vt:lpstr>Buddha </vt:lpstr>
      <vt:lpstr>Egypt </vt:lpstr>
      <vt:lpstr>crops</vt:lpstr>
      <vt:lpstr>The Indus Valley </vt:lpstr>
      <vt:lpstr>The Indus river helped them in many ways  </vt:lpstr>
      <vt:lpstr>Karma </vt:lpstr>
      <vt:lpstr>school</vt:lpstr>
      <vt:lpstr>Sad and sorrow </vt:lpstr>
      <vt:lpstr>A lot of people</vt:lpstr>
      <vt:lpstr>The rights </vt:lpstr>
      <vt:lpstr>God </vt:lpstr>
      <vt:lpstr>South Asia</vt:lpstr>
      <vt:lpstr>food</vt:lpstr>
      <vt:lpstr>death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Hollada, Cheyenne J</dc:creator>
  <cp:lastModifiedBy>Administrator</cp:lastModifiedBy>
  <cp:revision>3</cp:revision>
  <dcterms:created xsi:type="dcterms:W3CDTF">2010-12-21T16:12:07Z</dcterms:created>
  <dcterms:modified xsi:type="dcterms:W3CDTF">2010-12-21T17:02:23Z</dcterms:modified>
</cp:coreProperties>
</file>